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731" userDrawn="1">
          <p15:clr>
            <a:srgbClr val="A4A3A4"/>
          </p15:clr>
        </p15:guide>
        <p15:guide id="2" pos="152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AC49F"/>
    <a:srgbClr val="3A724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80" autoAdjust="0"/>
    <p:restoredTop sz="94660"/>
  </p:normalViewPr>
  <p:slideViewPr>
    <p:cSldViewPr snapToGrid="0" showGuides="1">
      <p:cViewPr varScale="1">
        <p:scale>
          <a:sx n="100" d="100"/>
          <a:sy n="100" d="100"/>
        </p:scale>
        <p:origin x="84" y="444"/>
      </p:cViewPr>
      <p:guideLst>
        <p:guide orient="horz" pos="731"/>
        <p:guide pos="152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BF2B95-8B47-673A-A80C-7FE9EB6B6DF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5D6D310-D8A9-C7C0-C398-79A31F0933A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C4151CB-0674-B823-578C-7AA3172592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8FE436A-C8A8-BF42-5909-377ECF0A6C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0041889-7676-55E0-3798-0E48B66844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4830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2A14E67-5CE2-69BE-FF55-3356B62073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092F2FCA-2FD9-757D-98F9-26C8939653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ED16C4C-2DCD-C59D-EC7C-167FC4A800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D1B56A4B-C307-38ED-1D03-74601DDAD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A5F9376-2005-D654-A8CE-0CB2069DE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65810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F26A072F-FE69-41E7-FF73-1CF99083FA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57FDE012-0DCF-0BF2-B87E-79AF84703F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1BEE50F-D842-394C-1D67-06026AC92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90D9046-6563-0237-F9EB-DE10D99CF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3DD4AD-8A53-2A29-2FAC-FDD4CE96F7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306973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C43D70-1AFB-80E8-FFF5-591B48812D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59B9B5B-14EB-F013-B448-24ED01B20D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87A8130-36CD-9674-AF05-0D0290B6BA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A6932C-EFA4-8183-4FFC-91267EC2D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3B6BD7DB-93D9-CA8F-D9E4-C3D6CD3276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40496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344BB1-A13A-66EC-3E74-EFD0F98F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52AF9E5-0DBF-691E-0E17-0636C1B973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1FBBC8A-C562-A679-E0A0-5CCDF1A30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3DDA57F-2A4A-8B30-2F95-A89EB48E57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C11F7EA-37F5-10DF-9D2C-4995F2305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74313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2EA0491-9E2F-96C4-3AF3-7EEEC61B3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EBADA31-2013-6495-0E96-A1714D15CCB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960D2DB0-8B04-1991-96CF-8E89594BF8B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133965A-4B9A-2C83-33EB-940D630AE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093EA21-5CAE-5A70-7489-5353D00C0F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00B0731-6CB6-F6C2-1F09-AD5CFCC2D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5494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5CF6EC8-92AE-C6B8-86A0-2CBC71E921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C9DF2EB-EF5B-9FBC-9B24-6DA197486D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08C3176-C2AE-ADC2-0C0A-5D142F051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59FB5260-C831-3DA7-ED85-2D72BAD25B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A2A72F65-5D4B-1E8F-9451-45D4D1CB5FA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DFB4E16-1697-38CE-D0FB-564F2B2328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9C3C823F-6DA0-564C-5950-EACAAF9CF0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5E833A12-CDB4-96B0-20D1-48A025C9E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949486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D536754-4559-1CE1-1005-0B4570E6B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79B87618-1734-4C1A-A404-2735300427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684427FF-DBDD-9DEE-8360-CE67BFE05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21AFE5A2-A06B-08FA-30B2-18BA0C9B0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32305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094DC12-4792-8151-3C5B-F5BF97AE9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17AE65F-6B50-481B-909A-F2736643F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FF45F08E-FA44-886D-4490-336942C90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1169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053CE1D-8C04-1483-23F3-307B7A064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68333E8-8768-BAD1-E6C4-545434CDB1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D17B87A-186A-249D-71FC-F6367E02A4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2642FC3-5E09-6410-3C00-64D924DCB1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47FD269-419E-0E37-78B5-B781E86D70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355F4EB4-0D5F-5976-0BBC-AC330D4672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367158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1C9709-C899-7C0B-953A-7DD7ADE7D6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8C14B954-8A06-757A-6E0A-0179975CB03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8081588-7A44-A363-EB7C-B925993D1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4CE80CD-6B6C-402C-1D25-A3D643D42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6DB61B7-9CDE-11A8-A206-7E18470A3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48E36F48-7CA5-36DE-CD9A-354094598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8816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0E50A3CF-6306-1558-448F-368CD69760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E91318DD-88E3-E5E5-4369-CD33905195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0496966-0504-6FA9-36CB-7A7C66A88DE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0993839-A895-43BF-8272-CAC631F419D2}" type="datetimeFigureOut">
              <a:rPr lang="de-DE" smtClean="0"/>
              <a:t>2025-05-20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C96FC09-5F0A-B742-AFD0-85F8EE8A80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B47DC85-BCEA-07C1-3EE9-9918DC8965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5C597A-1C37-4C33-AD26-F7785D56F93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63443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uppieren 29">
            <a:extLst>
              <a:ext uri="{FF2B5EF4-FFF2-40B4-BE49-F238E27FC236}">
                <a16:creationId xmlns:a16="http://schemas.microsoft.com/office/drawing/2014/main" id="{1D7D4ED2-D88A-C5EF-86DB-220603A9E28C}"/>
              </a:ext>
            </a:extLst>
          </p:cNvPr>
          <p:cNvGrpSpPr/>
          <p:nvPr/>
        </p:nvGrpSpPr>
        <p:grpSpPr>
          <a:xfrm>
            <a:off x="2341090" y="1067230"/>
            <a:ext cx="4372421" cy="4883955"/>
            <a:chOff x="2341090" y="1067230"/>
            <a:chExt cx="4372421" cy="4883955"/>
          </a:xfrm>
        </p:grpSpPr>
        <p:pic>
          <p:nvPicPr>
            <p:cNvPr id="35" name="Grafik 34" descr="Ein Bild, das Text, Karte, Atlas enthält.&#10;&#10;KI-generierte Inhalte können fehlerhaft sein.">
              <a:extLst>
                <a:ext uri="{FF2B5EF4-FFF2-40B4-BE49-F238E27FC236}">
                  <a16:creationId xmlns:a16="http://schemas.microsoft.com/office/drawing/2014/main" id="{36BC5782-3EA6-D7E6-0EA2-51812EA4F04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8848" t="38681" r="6240" b="35042"/>
            <a:stretch/>
          </p:blipFill>
          <p:spPr>
            <a:xfrm>
              <a:off x="5908559" y="4532793"/>
              <a:ext cx="804952" cy="1418392"/>
            </a:xfrm>
            <a:prstGeom prst="rect">
              <a:avLst/>
            </a:prstGeom>
          </p:spPr>
        </p:pic>
        <p:grpSp>
          <p:nvGrpSpPr>
            <p:cNvPr id="29" name="Gruppieren 28">
              <a:extLst>
                <a:ext uri="{FF2B5EF4-FFF2-40B4-BE49-F238E27FC236}">
                  <a16:creationId xmlns:a16="http://schemas.microsoft.com/office/drawing/2014/main" id="{D6734291-D9BA-6E94-9FE0-80A6400E8D69}"/>
                </a:ext>
              </a:extLst>
            </p:cNvPr>
            <p:cNvGrpSpPr/>
            <p:nvPr/>
          </p:nvGrpSpPr>
          <p:grpSpPr>
            <a:xfrm>
              <a:off x="2341090" y="1067230"/>
              <a:ext cx="3608894" cy="4824060"/>
              <a:chOff x="2341090" y="1067230"/>
              <a:chExt cx="3608894" cy="4824060"/>
            </a:xfrm>
          </p:grpSpPr>
          <p:pic>
            <p:nvPicPr>
              <p:cNvPr id="6" name="Grafik 5" descr="Ein Bild, das Text, Karte, Atlas enthält.&#10;&#10;KI-generierte Inhalte können fehlerhaft sein.">
                <a:extLst>
                  <a:ext uri="{FF2B5EF4-FFF2-40B4-BE49-F238E27FC236}">
                    <a16:creationId xmlns:a16="http://schemas.microsoft.com/office/drawing/2014/main" id="{40C3DAC1-1679-8C62-31D6-A0A50B4F97E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10027" t="7537" r="25225" b="4566"/>
              <a:stretch/>
            </p:blipFill>
            <p:spPr>
              <a:xfrm>
                <a:off x="2454843" y="1146590"/>
                <a:ext cx="3495141" cy="4744700"/>
              </a:xfrm>
              <a:prstGeom prst="rect">
                <a:avLst/>
              </a:prstGeom>
            </p:spPr>
          </p:pic>
          <p:sp>
            <p:nvSpPr>
              <p:cNvPr id="14" name="Textfeld 13">
                <a:extLst>
                  <a:ext uri="{FF2B5EF4-FFF2-40B4-BE49-F238E27FC236}">
                    <a16:creationId xmlns:a16="http://schemas.microsoft.com/office/drawing/2014/main" id="{9A133542-D2D7-9A32-C088-299D3338BC74}"/>
                  </a:ext>
                </a:extLst>
              </p:cNvPr>
              <p:cNvSpPr txBox="1"/>
              <p:nvPr/>
            </p:nvSpPr>
            <p:spPr>
              <a:xfrm>
                <a:off x="2341090" y="1067230"/>
                <a:ext cx="351378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de-DE" b="1" dirty="0">
                    <a:latin typeface="Arial" panose="020B0604020202020204" pitchFamily="34" charset="0"/>
                    <a:cs typeface="Arial" panose="020B0604020202020204" pitchFamily="34" charset="0"/>
                  </a:rPr>
                  <a:t>A</a:t>
                </a:r>
              </a:p>
            </p:txBody>
          </p:sp>
        </p:grpSp>
      </p:grpSp>
      <p:grpSp>
        <p:nvGrpSpPr>
          <p:cNvPr id="33" name="Gruppieren 32">
            <a:extLst>
              <a:ext uri="{FF2B5EF4-FFF2-40B4-BE49-F238E27FC236}">
                <a16:creationId xmlns:a16="http://schemas.microsoft.com/office/drawing/2014/main" id="{029387ED-A2A7-6712-9C22-63A0328C310F}"/>
              </a:ext>
            </a:extLst>
          </p:cNvPr>
          <p:cNvGrpSpPr/>
          <p:nvPr/>
        </p:nvGrpSpPr>
        <p:grpSpPr>
          <a:xfrm>
            <a:off x="4781550" y="1067230"/>
            <a:ext cx="3875902" cy="4295861"/>
            <a:chOff x="4781550" y="1067230"/>
            <a:chExt cx="3875902" cy="4295861"/>
          </a:xfrm>
        </p:grpSpPr>
        <p:grpSp>
          <p:nvGrpSpPr>
            <p:cNvPr id="32" name="Gruppieren 31">
              <a:extLst>
                <a:ext uri="{FF2B5EF4-FFF2-40B4-BE49-F238E27FC236}">
                  <a16:creationId xmlns:a16="http://schemas.microsoft.com/office/drawing/2014/main" id="{57A4A7C4-E22E-B738-F1AF-5BA7CA997F86}"/>
                </a:ext>
              </a:extLst>
            </p:cNvPr>
            <p:cNvGrpSpPr/>
            <p:nvPr/>
          </p:nvGrpSpPr>
          <p:grpSpPr>
            <a:xfrm>
              <a:off x="4781550" y="1194746"/>
              <a:ext cx="3875902" cy="4168345"/>
              <a:chOff x="4943475" y="1375721"/>
              <a:chExt cx="3875902" cy="4168345"/>
            </a:xfrm>
          </p:grpSpPr>
          <p:grpSp>
            <p:nvGrpSpPr>
              <p:cNvPr id="25" name="Gruppieren 24">
                <a:extLst>
                  <a:ext uri="{FF2B5EF4-FFF2-40B4-BE49-F238E27FC236}">
                    <a16:creationId xmlns:a16="http://schemas.microsoft.com/office/drawing/2014/main" id="{747D1225-F362-7D2F-6F91-01128FD7495B}"/>
                  </a:ext>
                </a:extLst>
              </p:cNvPr>
              <p:cNvGrpSpPr/>
              <p:nvPr/>
            </p:nvGrpSpPr>
            <p:grpSpPr>
              <a:xfrm>
                <a:off x="6697362" y="1375721"/>
                <a:ext cx="2122015" cy="4168345"/>
                <a:chOff x="6680886" y="1276865"/>
                <a:chExt cx="2122015" cy="4168345"/>
              </a:xfrm>
            </p:grpSpPr>
            <p:sp>
              <p:nvSpPr>
                <p:cNvPr id="8" name="Ellipse 7">
                  <a:extLst>
                    <a:ext uri="{FF2B5EF4-FFF2-40B4-BE49-F238E27FC236}">
                      <a16:creationId xmlns:a16="http://schemas.microsoft.com/office/drawing/2014/main" id="{C09D7FD9-2EE1-9CAD-7276-61EB212875C4}"/>
                    </a:ext>
                  </a:extLst>
                </p:cNvPr>
                <p:cNvSpPr/>
                <p:nvPr/>
              </p:nvSpPr>
              <p:spPr>
                <a:xfrm>
                  <a:off x="6680886" y="1276865"/>
                  <a:ext cx="2026508" cy="4168345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9" name="Textfeld 8">
                  <a:extLst>
                    <a:ext uri="{FF2B5EF4-FFF2-40B4-BE49-F238E27FC236}">
                      <a16:creationId xmlns:a16="http://schemas.microsoft.com/office/drawing/2014/main" id="{5FC06C48-1563-160C-5A0C-9F40DB3BD1BD}"/>
                    </a:ext>
                  </a:extLst>
                </p:cNvPr>
                <p:cNvSpPr txBox="1"/>
                <p:nvPr/>
              </p:nvSpPr>
              <p:spPr>
                <a:xfrm>
                  <a:off x="7092778" y="1573884"/>
                  <a:ext cx="1202724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000" dirty="0" err="1">
                      <a:solidFill>
                        <a:schemeClr val="accent3">
                          <a:lumMod val="7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Grassland</a:t>
                  </a:r>
                  <a:r>
                    <a:rPr lang="de-DE" sz="1000" dirty="0">
                      <a:solidFill>
                        <a:schemeClr val="accent3">
                          <a:lumMod val="7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 </a:t>
                  </a:r>
                  <a:r>
                    <a:rPr lang="de-DE" sz="1000" dirty="0" err="1">
                      <a:solidFill>
                        <a:schemeClr val="accent3">
                          <a:lumMod val="7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site</a:t>
                  </a:r>
                  <a:endParaRPr lang="de-DE" sz="1000" dirty="0">
                    <a:solidFill>
                      <a:schemeClr val="accent3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10" name="Rechteck 9">
                  <a:extLst>
                    <a:ext uri="{FF2B5EF4-FFF2-40B4-BE49-F238E27FC236}">
                      <a16:creationId xmlns:a16="http://schemas.microsoft.com/office/drawing/2014/main" id="{C9FCC986-B41A-AAE0-D9F5-E0FBB1E485E3}"/>
                    </a:ext>
                  </a:extLst>
                </p:cNvPr>
                <p:cNvSpPr/>
                <p:nvPr/>
              </p:nvSpPr>
              <p:spPr>
                <a:xfrm rot="16991832">
                  <a:off x="7054042" y="4607534"/>
                  <a:ext cx="828000" cy="288000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1" name="Rechteck 10">
                  <a:extLst>
                    <a:ext uri="{FF2B5EF4-FFF2-40B4-BE49-F238E27FC236}">
                      <a16:creationId xmlns:a16="http://schemas.microsoft.com/office/drawing/2014/main" id="{D66913C6-27F4-DB58-26AC-EEA7F7D8A7A7}"/>
                    </a:ext>
                  </a:extLst>
                </p:cNvPr>
                <p:cNvSpPr/>
                <p:nvPr/>
              </p:nvSpPr>
              <p:spPr>
                <a:xfrm rot="16991832">
                  <a:off x="7239834" y="3802213"/>
                  <a:ext cx="828000" cy="288000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2" name="Rechteck 11">
                  <a:extLst>
                    <a:ext uri="{FF2B5EF4-FFF2-40B4-BE49-F238E27FC236}">
                      <a16:creationId xmlns:a16="http://schemas.microsoft.com/office/drawing/2014/main" id="{6D1948D0-D463-EAFD-0D95-B45C9E009C0C}"/>
                    </a:ext>
                  </a:extLst>
                </p:cNvPr>
                <p:cNvSpPr/>
                <p:nvPr/>
              </p:nvSpPr>
              <p:spPr>
                <a:xfrm rot="16991832">
                  <a:off x="7433864" y="2996892"/>
                  <a:ext cx="828000" cy="288000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13" name="Rechteck 12">
                  <a:extLst>
                    <a:ext uri="{FF2B5EF4-FFF2-40B4-BE49-F238E27FC236}">
                      <a16:creationId xmlns:a16="http://schemas.microsoft.com/office/drawing/2014/main" id="{9B705E89-53C4-B261-601D-37BD92C373F5}"/>
                    </a:ext>
                  </a:extLst>
                </p:cNvPr>
                <p:cNvSpPr/>
                <p:nvPr/>
              </p:nvSpPr>
              <p:spPr>
                <a:xfrm rot="16991832">
                  <a:off x="7619656" y="2191571"/>
                  <a:ext cx="828000" cy="288000"/>
                </a:xfrm>
                <a:prstGeom prst="rect">
                  <a:avLst/>
                </a:prstGeom>
                <a:solidFill>
                  <a:schemeClr val="accent6">
                    <a:lumMod val="40000"/>
                    <a:lumOff val="60000"/>
                  </a:schemeClr>
                </a:solidFill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cxnSp>
              <p:nvCxnSpPr>
                <p:cNvPr id="15" name="Gerade Verbindung mit Pfeil 14">
                  <a:extLst>
                    <a:ext uri="{FF2B5EF4-FFF2-40B4-BE49-F238E27FC236}">
                      <a16:creationId xmlns:a16="http://schemas.microsoft.com/office/drawing/2014/main" id="{FD1C52D2-B053-BBA2-DF2D-567BC25FF7DD}"/>
                    </a:ext>
                  </a:extLst>
                </p:cNvPr>
                <p:cNvCxnSpPr/>
                <p:nvPr/>
              </p:nvCxnSpPr>
              <p:spPr>
                <a:xfrm flipH="1">
                  <a:off x="7150443" y="1899629"/>
                  <a:ext cx="697421" cy="3133690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6" name="Textfeld 15">
                  <a:extLst>
                    <a:ext uri="{FF2B5EF4-FFF2-40B4-BE49-F238E27FC236}">
                      <a16:creationId xmlns:a16="http://schemas.microsoft.com/office/drawing/2014/main" id="{6485CE28-1296-55DA-58E4-8008D26D8FC3}"/>
                    </a:ext>
                  </a:extLst>
                </p:cNvPr>
                <p:cNvSpPr txBox="1"/>
                <p:nvPr/>
              </p:nvSpPr>
              <p:spPr>
                <a:xfrm rot="16968023">
                  <a:off x="6756286" y="3328668"/>
                  <a:ext cx="1202724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000" dirty="0" err="1">
                      <a:latin typeface="Arial" panose="020B0604020202020204" pitchFamily="34" charset="0"/>
                      <a:cs typeface="Arial" panose="020B0604020202020204" pitchFamily="34" charset="0"/>
                    </a:rPr>
                    <a:t>Transect</a:t>
                  </a:r>
                  <a:r>
                    <a:rPr lang="de-DE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: 200 m</a:t>
                  </a:r>
                </a:p>
              </p:txBody>
            </p:sp>
            <p:cxnSp>
              <p:nvCxnSpPr>
                <p:cNvPr id="17" name="Gerade Verbindung mit Pfeil 16">
                  <a:extLst>
                    <a:ext uri="{FF2B5EF4-FFF2-40B4-BE49-F238E27FC236}">
                      <a16:creationId xmlns:a16="http://schemas.microsoft.com/office/drawing/2014/main" id="{5AB54B2C-EF4F-E23E-A6B0-84D0E7B3B05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>
                  <a:off x="7838984" y="3623611"/>
                  <a:ext cx="174760" cy="758544"/>
                </a:xfrm>
                <a:prstGeom prst="straightConnector1">
                  <a:avLst/>
                </a:prstGeom>
                <a:ln>
                  <a:solidFill>
                    <a:schemeClr val="tx1"/>
                  </a:solidFill>
                  <a:headEnd type="triangle" w="med" len="med"/>
                  <a:tailEnd type="triangle" w="med" len="med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9" name="Textfeld 18">
                  <a:extLst>
                    <a:ext uri="{FF2B5EF4-FFF2-40B4-BE49-F238E27FC236}">
                      <a16:creationId xmlns:a16="http://schemas.microsoft.com/office/drawing/2014/main" id="{00728B80-52C5-7115-3D9B-25BA8AE11279}"/>
                    </a:ext>
                  </a:extLst>
                </p:cNvPr>
                <p:cNvSpPr txBox="1"/>
                <p:nvPr/>
              </p:nvSpPr>
              <p:spPr>
                <a:xfrm rot="16968023">
                  <a:off x="7498583" y="3927143"/>
                  <a:ext cx="1202724" cy="246221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000" dirty="0" err="1">
                      <a:latin typeface="Arial" panose="020B0604020202020204" pitchFamily="34" charset="0"/>
                      <a:cs typeface="Arial" panose="020B0604020202020204" pitchFamily="34" charset="0"/>
                    </a:rPr>
                    <a:t>Subransect</a:t>
                  </a:r>
                  <a:r>
                    <a:rPr lang="de-DE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: 50 m</a:t>
                  </a:r>
                </a:p>
              </p:txBody>
            </p:sp>
            <p:sp>
              <p:nvSpPr>
                <p:cNvPr id="20" name="Rechteck 19">
                  <a:extLst>
                    <a:ext uri="{FF2B5EF4-FFF2-40B4-BE49-F238E27FC236}">
                      <a16:creationId xmlns:a16="http://schemas.microsoft.com/office/drawing/2014/main" id="{77FE04C0-0B9E-B27E-21A1-1DAD19468C80}"/>
                    </a:ext>
                  </a:extLst>
                </p:cNvPr>
                <p:cNvSpPr/>
                <p:nvPr/>
              </p:nvSpPr>
              <p:spPr>
                <a:xfrm rot="16991832">
                  <a:off x="7891169" y="2448909"/>
                  <a:ext cx="180000" cy="180000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1" name="Rechteck 20">
                  <a:extLst>
                    <a:ext uri="{FF2B5EF4-FFF2-40B4-BE49-F238E27FC236}">
                      <a16:creationId xmlns:a16="http://schemas.microsoft.com/office/drawing/2014/main" id="{6D570FA1-0DF8-2E60-D581-02555A426477}"/>
                    </a:ext>
                  </a:extLst>
                </p:cNvPr>
                <p:cNvSpPr/>
                <p:nvPr/>
              </p:nvSpPr>
              <p:spPr>
                <a:xfrm rot="16991832">
                  <a:off x="7798548" y="2863395"/>
                  <a:ext cx="180000" cy="180000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2" name="Rechteck 21">
                  <a:extLst>
                    <a:ext uri="{FF2B5EF4-FFF2-40B4-BE49-F238E27FC236}">
                      <a16:creationId xmlns:a16="http://schemas.microsoft.com/office/drawing/2014/main" id="{E78AD322-2620-6F43-AA6F-90EF17BA9C04}"/>
                    </a:ext>
                  </a:extLst>
                </p:cNvPr>
                <p:cNvSpPr/>
                <p:nvPr/>
              </p:nvSpPr>
              <p:spPr>
                <a:xfrm rot="16991832">
                  <a:off x="7572701" y="3784899"/>
                  <a:ext cx="180000" cy="180000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3" name="Rechteck 22">
                  <a:extLst>
                    <a:ext uri="{FF2B5EF4-FFF2-40B4-BE49-F238E27FC236}">
                      <a16:creationId xmlns:a16="http://schemas.microsoft.com/office/drawing/2014/main" id="{A1E08085-8BD8-33F5-8B7C-8D40699D11DA}"/>
                    </a:ext>
                  </a:extLst>
                </p:cNvPr>
                <p:cNvSpPr/>
                <p:nvPr/>
              </p:nvSpPr>
              <p:spPr>
                <a:xfrm rot="16991832">
                  <a:off x="7396284" y="4573946"/>
                  <a:ext cx="180000" cy="180000"/>
                </a:xfrm>
                <a:prstGeom prst="rect">
                  <a:avLst/>
                </a:prstGeom>
                <a:solidFill>
                  <a:schemeClr val="accent6">
                    <a:lumMod val="75000"/>
                  </a:schemeClr>
                </a:solidFill>
                <a:ln>
                  <a:solidFill>
                    <a:schemeClr val="accent3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de-DE"/>
                </a:p>
              </p:txBody>
            </p:sp>
            <p:sp>
              <p:nvSpPr>
                <p:cNvPr id="24" name="Textfeld 23">
                  <a:extLst>
                    <a:ext uri="{FF2B5EF4-FFF2-40B4-BE49-F238E27FC236}">
                      <a16:creationId xmlns:a16="http://schemas.microsoft.com/office/drawing/2014/main" id="{29878EAB-E267-E84A-7F9B-FE9BC33FD787}"/>
                    </a:ext>
                  </a:extLst>
                </p:cNvPr>
                <p:cNvSpPr txBox="1"/>
                <p:nvPr/>
              </p:nvSpPr>
              <p:spPr>
                <a:xfrm>
                  <a:off x="7940449" y="2940817"/>
                  <a:ext cx="862452" cy="553998"/>
                </a:xfrm>
                <a:prstGeom prst="rect">
                  <a:avLst/>
                </a:prstGeom>
                <a:noFill/>
                <a:ln>
                  <a:noFill/>
                </a:ln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de-DE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Vegetation</a:t>
                  </a:r>
                  <a:br>
                    <a:rPr lang="de-DE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de-DE" sz="1000" dirty="0" err="1">
                      <a:latin typeface="Arial" panose="020B0604020202020204" pitchFamily="34" charset="0"/>
                      <a:cs typeface="Arial" panose="020B0604020202020204" pitchFamily="34" charset="0"/>
                    </a:rPr>
                    <a:t>survey</a:t>
                  </a:r>
                  <a:br>
                    <a:rPr lang="de-DE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</a:br>
                  <a:r>
                    <a:rPr lang="de-DE" sz="1000" dirty="0">
                      <a:latin typeface="Arial" panose="020B0604020202020204" pitchFamily="34" charset="0"/>
                      <a:cs typeface="Arial" panose="020B0604020202020204" pitchFamily="34" charset="0"/>
                    </a:rPr>
                    <a:t>(4 m²)</a:t>
                  </a:r>
                </a:p>
              </p:txBody>
            </p:sp>
          </p:grpSp>
          <p:cxnSp>
            <p:nvCxnSpPr>
              <p:cNvPr id="27" name="Gerade Verbindung mit Pfeil 26">
                <a:extLst>
                  <a:ext uri="{FF2B5EF4-FFF2-40B4-BE49-F238E27FC236}">
                    <a16:creationId xmlns:a16="http://schemas.microsoft.com/office/drawing/2014/main" id="{CF7EB3A3-DFC6-5517-0C44-CB9C04984B48}"/>
                  </a:ext>
                </a:extLst>
              </p:cNvPr>
              <p:cNvCxnSpPr>
                <a:cxnSpLocks/>
                <a:endCxn id="8" idx="1"/>
              </p:cNvCxnSpPr>
              <p:nvPr/>
            </p:nvCxnSpPr>
            <p:spPr>
              <a:xfrm flipV="1">
                <a:off x="4943475" y="1986161"/>
                <a:ext cx="2050662" cy="957919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tailEnd type="triangle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D00A6CE6-5775-A52D-9642-6CAA3AC6625B}"/>
                </a:ext>
              </a:extLst>
            </p:cNvPr>
            <p:cNvSpPr txBox="1"/>
            <p:nvPr/>
          </p:nvSpPr>
          <p:spPr>
            <a:xfrm>
              <a:off x="6562398" y="1067230"/>
              <a:ext cx="35137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de-DE" b="1" dirty="0">
                  <a:latin typeface="Arial" panose="020B0604020202020204" pitchFamily="34" charset="0"/>
                  <a:cs typeface="Arial" panose="020B0604020202020204" pitchFamily="34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1823040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</Words>
  <Application>Microsoft Office PowerPoint</Application>
  <PresentationFormat>Breitbild</PresentationFormat>
  <Paragraphs>6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Aptos</vt:lpstr>
      <vt:lpstr>Aptos Display</vt:lpstr>
      <vt:lpstr>Arial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Markus Bauer</dc:creator>
  <cp:lastModifiedBy>Markus Bauer</cp:lastModifiedBy>
  <cp:revision>5</cp:revision>
  <dcterms:created xsi:type="dcterms:W3CDTF">2025-05-20T09:10:47Z</dcterms:created>
  <dcterms:modified xsi:type="dcterms:W3CDTF">2025-05-20T14:40:30Z</dcterms:modified>
</cp:coreProperties>
</file>

<file path=docProps/thumbnail.jpeg>
</file>